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2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1"/>
    <p:restoredTop sz="94770"/>
  </p:normalViewPr>
  <p:slideViewPr>
    <p:cSldViewPr snapToGrid="0" snapToObjects="1">
      <p:cViewPr>
        <p:scale>
          <a:sx n="75" d="100"/>
          <a:sy n="75" d="100"/>
        </p:scale>
        <p:origin x="2392" y="10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2BFB-5C98-EA4C-A01E-C48E7A64C70D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7DE7-D5FD-4848-93A4-991DB95DA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2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8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D7F0D-95BD-E64C-A750-179D9894B1C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57AD00-96A2-6945-90F5-62D621E9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" t="-1"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356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62813-143E-491C-DE5B-1FE9CDC8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8822"/>
            <a:ext cx="6993467" cy="6745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C8AEDA-70F5-071D-96AD-189FC0E7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r="50000"/>
          <a:stretch/>
        </p:blipFill>
        <p:spPr>
          <a:xfrm>
            <a:off x="7173800" y="775077"/>
            <a:ext cx="4936067" cy="2653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2AB4B-86B8-B56A-7A9C-6F5930554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7110300" y="3627159"/>
            <a:ext cx="5063066" cy="26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5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BB836-8642-57B4-054B-4FFF2F8C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59" y="0"/>
            <a:ext cx="994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8FD44-72EE-F8B1-E874-58D6B70F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39" y="88900"/>
            <a:ext cx="9474121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58972-4C3A-3D6A-1F64-238D0E6B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" y="118533"/>
            <a:ext cx="5960943" cy="6739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246F8-6140-C71F-F197-A79624CE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94" y="912282"/>
            <a:ext cx="6212666" cy="51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F4B7B-7FBB-C25B-0C22-C1E0002A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8" y="118533"/>
            <a:ext cx="9874104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F2DBC-8373-0DF9-7034-D314DFB5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4" y="84666"/>
            <a:ext cx="11599769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A9837-00CE-72C2-883A-1CE59906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88" y="73515"/>
            <a:ext cx="9128824" cy="67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29E37-E323-101E-336B-ECF0BAA6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3" y="45560"/>
            <a:ext cx="5938907" cy="6766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8C08F2-F567-9513-7E71-AE1EF7BA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62" y="45560"/>
            <a:ext cx="5180745" cy="67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4D285-CDA2-8872-1FCA-C2DACA3C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18534"/>
            <a:ext cx="11514665" cy="66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F6E89-52E5-E2A6-5BFE-02FE49FC7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59"/>
          <a:stretch/>
        </p:blipFill>
        <p:spPr>
          <a:xfrm>
            <a:off x="459101" y="59267"/>
            <a:ext cx="3996266" cy="3508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48ED99-974E-2164-3206-EB6F9E6F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89"/>
          <a:stretch/>
        </p:blipFill>
        <p:spPr>
          <a:xfrm>
            <a:off x="1352846" y="3508821"/>
            <a:ext cx="9486307" cy="328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F4EB7-31BF-8A64-14A3-4CA7D312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99"/>
          <a:stretch/>
        </p:blipFill>
        <p:spPr>
          <a:xfrm>
            <a:off x="4893735" y="59268"/>
            <a:ext cx="7127032" cy="3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ACB986-63C9-4245-9568-1B83C24B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1259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C3C40-621E-B043-A5AE-84005EDA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" y="152400"/>
            <a:ext cx="6715496" cy="662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D88BA-2641-06F0-DDF3-18B565B6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799" y="76200"/>
            <a:ext cx="439609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F2007E-FAAC-9D49-B7DE-D5D5387B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318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FE1CC86-C0B4-2044-BA05-AF583EC07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956"/>
            <a:ext cx="12192000" cy="6856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45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C23EAE-7096-1A4B-A402-86DC48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r="14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979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DAC16E-C8F4-0446-B237-B4A76769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17291" r="154" b="20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63500" cap="rnd"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softEdge rad="63500"/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B4F077-C54A-DA4E-B8D4-AFCF34CE4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2084" r="2783" b="1250"/>
          <a:stretch/>
        </p:blipFill>
        <p:spPr>
          <a:xfrm>
            <a:off x="8401050" y="794872"/>
            <a:ext cx="3636963" cy="4548654"/>
          </a:xfrm>
          <a:prstGeom prst="rect">
            <a:avLst/>
          </a:prstGeom>
          <a:ln w="412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DC172A-FCBD-2C45-B379-33D87ED9C1E7}"/>
              </a:ext>
            </a:extLst>
          </p:cNvPr>
          <p:cNvSpPr/>
          <p:nvPr/>
        </p:nvSpPr>
        <p:spPr>
          <a:xfrm>
            <a:off x="9458325" y="114300"/>
            <a:ext cx="2457450" cy="414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C030F7-2A4E-2747-AADF-F7411FACF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" t="89419" r="89264" b="3630"/>
          <a:stretch/>
        </p:blipFill>
        <p:spPr>
          <a:xfrm>
            <a:off x="28576" y="6138398"/>
            <a:ext cx="971549" cy="591015"/>
          </a:xfrm>
          <a:prstGeom prst="rect">
            <a:avLst/>
          </a:prstGeom>
          <a:ln w="19050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7C2B3-B815-F843-AD7B-0962DF052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CF978-B9B7-4EFA-5C80-501F9F50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177405-C9DD-DEB2-ED98-18271242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" y="3918905"/>
            <a:ext cx="6508896" cy="293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54A6D4-794B-A9AF-47AA-87C7439EE131}"/>
              </a:ext>
            </a:extLst>
          </p:cNvPr>
          <p:cNvCxnSpPr/>
          <p:nvPr/>
        </p:nvCxnSpPr>
        <p:spPr>
          <a:xfrm flipV="1">
            <a:off x="6544338" y="3062177"/>
            <a:ext cx="2578397" cy="889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2A0E9-8E93-5813-26D5-CE6453A83606}"/>
              </a:ext>
            </a:extLst>
          </p:cNvPr>
          <p:cNvCxnSpPr>
            <a:cxnSpLocks/>
          </p:cNvCxnSpPr>
          <p:nvPr/>
        </p:nvCxnSpPr>
        <p:spPr>
          <a:xfrm flipV="1">
            <a:off x="6526617" y="3062177"/>
            <a:ext cx="2613839" cy="3795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9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4686D-3FA0-F4A7-BF8B-95110E39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" y="0"/>
            <a:ext cx="12176449" cy="462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2A193-3C55-27D9-6BE6-9C8196F6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98" y="4782301"/>
            <a:ext cx="2866509" cy="195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2962D-4DAC-406E-DCD7-AB56966E9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9" y="4782300"/>
            <a:ext cx="5658882" cy="1959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1E95E-7DD1-6F39-D05E-FD892CC70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445" y="4782300"/>
            <a:ext cx="1962176" cy="19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C38C86-5DA5-C6A9-3886-7999C5E4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92" y="154127"/>
            <a:ext cx="9955615" cy="654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449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{87C56D79-F229-184E-9EE2-0620098F0F83}tf10001120</Template>
  <TotalTime>10692</TotalTime>
  <Words>5</Words>
  <Application>Microsoft Macintosh PowerPoint</Application>
  <PresentationFormat>Widescreen</PresentationFormat>
  <Paragraphs>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Sebastián Castellanos Durán</dc:creator>
  <cp:lastModifiedBy>Microsoft Office User</cp:lastModifiedBy>
  <cp:revision>10</cp:revision>
  <dcterms:created xsi:type="dcterms:W3CDTF">2021-07-14T06:22:18Z</dcterms:created>
  <dcterms:modified xsi:type="dcterms:W3CDTF">2025-11-07T23:05:41Z</dcterms:modified>
</cp:coreProperties>
</file>